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4330-5043-DA25-A932-F5436A62D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2F680-73F9-A8F5-58F9-CCDE1B184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ADAA1-9DF9-D005-21B8-53CF2F4D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46-C782-4E08-96FC-A675FA1E88BD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CE76D-2826-A668-E806-079F6E7E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5A5F6-0E02-F067-5F0B-D454630F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F56B-7621-498A-9617-ABA2C4593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1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FC08-657D-8BD6-C4BF-7B10CF7A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A1EB1-9039-DBDF-0021-0D92760D6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5E8B4-2F00-C248-0DCE-8DF2760A2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46-C782-4E08-96FC-A675FA1E88BD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9C607-82D8-E89D-5F9F-A72261D52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87633-7902-A5D1-0F50-8864B6E4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F56B-7621-498A-9617-ABA2C4593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2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52A77D-0730-29E6-3BF7-3FF7C20F0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92C14-FCA4-6513-ADE5-6615F5D8C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35E08-0463-834F-AB53-F1A4CB96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46-C782-4E08-96FC-A675FA1E88BD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08FD1-CA2C-2C5A-459E-49B63223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517D-62D6-7D9C-3108-A640FB12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F56B-7621-498A-9617-ABA2C4593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F1DF-E404-17C3-FC93-FD5AF137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A028D-C57A-1E98-7D5E-E2A39F404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6E80D-4EB9-F49A-CC1A-DEA4CBF6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46-C782-4E08-96FC-A675FA1E88BD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A9DB6-7351-8BC2-4B35-6C464788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4D325-2EFC-B1E0-BDEB-2F29A494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F56B-7621-498A-9617-ABA2C4593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7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18C1-6A22-CD48-66CA-4BDFD3CF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9DC2F-17F4-F0A8-2408-D7B339F13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B19B6-C0C7-EF84-286F-B3AA776B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46-C782-4E08-96FC-A675FA1E88BD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A176E-4A8C-23EC-77BD-2FFD682F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A98F3-5F2B-A5CF-D6A2-CBE66073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F56B-7621-498A-9617-ABA2C4593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7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101D1-D089-A80B-2C61-1F10395E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DD67B-6BD5-C559-D2BB-6A3B9D6FC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62D2A-6840-0FE2-96B3-FC82E4685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4912F-7739-1B56-981A-60750BC4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46-C782-4E08-96FC-A675FA1E88BD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C1718-0B30-4A37-E33F-0C6B3752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2A635-7752-4FF1-37E6-8D28D42E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F56B-7621-498A-9617-ABA2C4593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3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D5551-FE56-88C5-7FAA-99BB13F9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71BE0-D2F7-8450-0D77-B8CDBCBA2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DC434-108E-AA14-42DE-0FE97D086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CB2CBB-9B23-8FF9-039E-2723660E7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343B7-EB63-0E42-B309-084376C5F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3C4BF-DCF4-D835-1FA2-CD0C4ED0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46-C782-4E08-96FC-A675FA1E88BD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8701D-24DA-91D2-2A33-2300F2A1B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66DAE0-9637-A798-7FFA-37DD6D79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F56B-7621-498A-9617-ABA2C4593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F6BB-5C9F-A9BB-7D03-D2185178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0CE50-5671-6385-3C41-6E10DCD0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46-C782-4E08-96FC-A675FA1E88BD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3EEC0-C33D-61AA-AF19-3526A8B5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9782E-BE7C-56EE-98A6-63CBB865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F56B-7621-498A-9617-ABA2C4593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3AE9D-9B68-02A6-D7AF-07815AD7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46-C782-4E08-96FC-A675FA1E88BD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D9078-D6B0-7CCC-88AA-7E70544C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E6C17-E9BF-11D2-4C7C-9454BDC1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F56B-7621-498A-9617-ABA2C4593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3990-F341-BC64-931D-133EDADE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FB30A-A6FA-DC39-823C-26B318CE2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AD550-C687-4E4B-C0B6-3A3A7D909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B75C7-7120-DBAF-E3A9-AEB8071E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46-C782-4E08-96FC-A675FA1E88BD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2DC27-CF30-437E-EF62-6AB1E4FF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57160-5E69-C54F-301E-97439A9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F56B-7621-498A-9617-ABA2C4593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C2C6-9A25-4630-68F9-680A840F6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FA748-F8B2-A75A-853D-680FFFAB3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C4167-D4B4-0C0A-53BB-66B7DA263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759CB-C42A-C13B-B9E2-73A61823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46-C782-4E08-96FC-A675FA1E88BD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F453E-CDF4-5748-A0F4-DBACB5AE3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545B3-ABC9-36B3-B544-D6F61A64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F56B-7621-498A-9617-ABA2C4593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3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C402EF-4264-2583-FBE5-8B7AA37F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77CE8-43B8-183C-80AC-708AD00C2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961D7-2B51-0E7F-756E-8C9649538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7CD46-C782-4E08-96FC-A675FA1E88BD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5AF5A-EBCC-9C16-1F4C-B3C89B56B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47D60-9AF1-5518-9560-FF6386391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8AF56B-7621-498A-9617-ABA2C4593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8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C32CA-D5B2-E887-B0CE-B8DCAC8F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A81847-6706-A67A-1927-B001ECD28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1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DB3B34-32E8-6563-783D-E2F8E60B8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5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Mehmet Eldegez - Dekon Congress &amp; Tourism</dc:creator>
  <cp:lastModifiedBy>Mehmet Eldegez - Dekon Congress &amp; Tourism</cp:lastModifiedBy>
  <cp:revision>1</cp:revision>
  <dcterms:created xsi:type="dcterms:W3CDTF">2026-03-12T13:28:13Z</dcterms:created>
  <dcterms:modified xsi:type="dcterms:W3CDTF">2026-03-12T13:29:08Z</dcterms:modified>
</cp:coreProperties>
</file>