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9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8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7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1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0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9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0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6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05974B-0CE7-4A71-9038-57AFF1E18ED6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C0EDE-916B-4FFA-8849-90285E59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2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5BAD-EAFC-1F4C-8A54-6FA5FD41E1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8347AC-E849-5665-8314-5F3BB08DE7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B5C189-D9D6-BB08-9C7B-9D1E02126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869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Mert Seven - Dekon Congress &amp; Tourism</dc:creator>
  <cp:lastModifiedBy>Mert Seven - Dekon Congress &amp; Tourism</cp:lastModifiedBy>
  <cp:revision>1</cp:revision>
  <dcterms:created xsi:type="dcterms:W3CDTF">2026-03-16T13:35:24Z</dcterms:created>
  <dcterms:modified xsi:type="dcterms:W3CDTF">2026-03-16T13:36:39Z</dcterms:modified>
</cp:coreProperties>
</file>